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ee6e308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ee6e308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f43e0da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f43e0da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176325"/>
            <a:ext cx="81912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Requisitos Funcionais </a:t>
            </a:r>
            <a:endParaRPr sz="30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6807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Lucas Crispim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Daniel Santana Saab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Carlos Eduardo Amaral 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729563" y="22121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Analisador de carteiras de ações</a:t>
            </a:r>
            <a:endParaRPr b="1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662250" y="1136500"/>
            <a:ext cx="7819500" cy="39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[RF01] - Autenticação e login.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O sistema deve permitir a autenticação usuários, através da tela de login.</a:t>
            </a:r>
            <a:endParaRPr sz="1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Sendo um usuário não cadastrado o sistema irá colher os dados:</a:t>
            </a:r>
            <a:endParaRPr sz="1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Nome, cpf, email, telefone, data de nascimento e senha).</a:t>
            </a:r>
            <a:endParaRPr sz="1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Para login será solicitado Email e senha.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[RF02] CRUD carteira de investimentos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 usuário pode c</a:t>
            </a:r>
            <a:r>
              <a:rPr lang="en-GB"/>
              <a:t>riar, exibir, editar e deletar uma carteira de investimentos que pertença a ele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Dados (Nome, data criação, data de modificação, usuário vinculado, unidade monetária)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[RF03] CRUD de setores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Criar, exibir, editar e deletar setores. Operação feita por administradores do sistema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Dados (Nome do setor, data de cadastro, data de modificação)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662250" y="1352250"/>
            <a:ext cx="7819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[RF04] CRUD de ativos  ou produto financeiro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Um usuário pode criar, editar e utilizar (adicionar em sua carteira) um ativo financeiro.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Dados (Abreviatura do ativo, </a:t>
            </a:r>
            <a:r>
              <a:rPr lang="en-GB"/>
              <a:t>setor</a:t>
            </a:r>
            <a:r>
              <a:rPr lang="en-GB"/>
              <a:t>, carteira proprietária, prazo mínimo para retirada, taxa em % a ser paga caso venda o ativo antes do prazo mínimo)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[RF05] Exibir indicadores técnicos de cada ativo presente na carteira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diário (Variação percentual da diferença do valor presente para o valor de fechamento do dia anterior)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total (Variação percentual da diferença do valor presente para o valor de aquisição do ativo)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médio anualizado ( média dos retornos diários multiplicado por 250 (dias úteis anuais) 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Beta (Coeficiente angular da regressão linear entre o ativo e a carteira)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Volatilidade V = Desvio padrão dos retornos diários * período^1/2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[RF06] Exibir indicadores técnicos da carteira, com os seguintes dados: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diário (Variação percentual da diferença do valor presente para o valor de fechamento do dia anterior)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total (Variação percentual da diferença do valor presente para o valor de aquisição do ativo)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Retorno médio anualizado ( média dos retornos diários multiplicado por 250 (dias úteis anuais) 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Beta (Coeficiente angular da regressão linear entre a carteira e o IBOV)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Volatilidade V = Desvio padrão dos retornos diários * período^1/2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662250" y="1352250"/>
            <a:ext cx="7819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[RF07] Exibir rebalanceamento de carteira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Otimização de carteira (fronteira de markowitz)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Minimização do Beta (via rebalanceamento ou aquisição de novos ativos)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Minimizar a volatilidade da carteira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[RF08] Simulador de aquisição de ativos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Simular a aquisição de um ativo financeiro para o cálculo de indicadores (Beta, Volatilidade)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[RF09] Simulador de projeção de retorno da carteira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Simular o retorno da carteira utilizando o método de Monte Carlo para períodos específicos escolhido pelo usuário 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Obrigado</a:t>
            </a:r>
            <a:r>
              <a:rPr lang="en-GB" sz="4800">
                <a:solidFill>
                  <a:srgbClr val="000000"/>
                </a:solidFill>
              </a:rPr>
              <a:t>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